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9" r:id="rId2"/>
    <p:sldId id="256" r:id="rId3"/>
    <p:sldId id="257" r:id="rId4"/>
    <p:sldId id="258" r:id="rId5"/>
    <p:sldId id="260" r:id="rId6"/>
  </p:sldIdLst>
  <p:sldSz cx="13898563" cy="9893300"/>
  <p:notesSz cx="6858000" cy="9144000"/>
  <p:defaultTextStyle>
    <a:defPPr>
      <a:defRPr lang="en-US"/>
    </a:defPPr>
    <a:lvl1pPr marL="0" algn="l" defTabSz="1133639" rtl="0" eaLnBrk="1" latinLnBrk="0" hangingPunct="1">
      <a:defRPr sz="2232" kern="1200">
        <a:solidFill>
          <a:schemeClr val="tx1"/>
        </a:solidFill>
        <a:latin typeface="+mn-lt"/>
        <a:ea typeface="+mn-ea"/>
        <a:cs typeface="+mn-cs"/>
      </a:defRPr>
    </a:lvl1pPr>
    <a:lvl2pPr marL="566820" algn="l" defTabSz="1133639" rtl="0" eaLnBrk="1" latinLnBrk="0" hangingPunct="1">
      <a:defRPr sz="2232" kern="1200">
        <a:solidFill>
          <a:schemeClr val="tx1"/>
        </a:solidFill>
        <a:latin typeface="+mn-lt"/>
        <a:ea typeface="+mn-ea"/>
        <a:cs typeface="+mn-cs"/>
      </a:defRPr>
    </a:lvl2pPr>
    <a:lvl3pPr marL="1133639" algn="l" defTabSz="1133639" rtl="0" eaLnBrk="1" latinLnBrk="0" hangingPunct="1">
      <a:defRPr sz="2232" kern="1200">
        <a:solidFill>
          <a:schemeClr val="tx1"/>
        </a:solidFill>
        <a:latin typeface="+mn-lt"/>
        <a:ea typeface="+mn-ea"/>
        <a:cs typeface="+mn-cs"/>
      </a:defRPr>
    </a:lvl3pPr>
    <a:lvl4pPr marL="1700457" algn="l" defTabSz="1133639" rtl="0" eaLnBrk="1" latinLnBrk="0" hangingPunct="1">
      <a:defRPr sz="2232" kern="1200">
        <a:solidFill>
          <a:schemeClr val="tx1"/>
        </a:solidFill>
        <a:latin typeface="+mn-lt"/>
        <a:ea typeface="+mn-ea"/>
        <a:cs typeface="+mn-cs"/>
      </a:defRPr>
    </a:lvl4pPr>
    <a:lvl5pPr marL="2267277" algn="l" defTabSz="1133639" rtl="0" eaLnBrk="1" latinLnBrk="0" hangingPunct="1">
      <a:defRPr sz="2232" kern="1200">
        <a:solidFill>
          <a:schemeClr val="tx1"/>
        </a:solidFill>
        <a:latin typeface="+mn-lt"/>
        <a:ea typeface="+mn-ea"/>
        <a:cs typeface="+mn-cs"/>
      </a:defRPr>
    </a:lvl5pPr>
    <a:lvl6pPr marL="2834097" algn="l" defTabSz="1133639" rtl="0" eaLnBrk="1" latinLnBrk="0" hangingPunct="1">
      <a:defRPr sz="2232" kern="1200">
        <a:solidFill>
          <a:schemeClr val="tx1"/>
        </a:solidFill>
        <a:latin typeface="+mn-lt"/>
        <a:ea typeface="+mn-ea"/>
        <a:cs typeface="+mn-cs"/>
      </a:defRPr>
    </a:lvl6pPr>
    <a:lvl7pPr marL="3400916" algn="l" defTabSz="1133639" rtl="0" eaLnBrk="1" latinLnBrk="0" hangingPunct="1">
      <a:defRPr sz="2232" kern="1200">
        <a:solidFill>
          <a:schemeClr val="tx1"/>
        </a:solidFill>
        <a:latin typeface="+mn-lt"/>
        <a:ea typeface="+mn-ea"/>
        <a:cs typeface="+mn-cs"/>
      </a:defRPr>
    </a:lvl7pPr>
    <a:lvl8pPr marL="3967735" algn="l" defTabSz="1133639" rtl="0" eaLnBrk="1" latinLnBrk="0" hangingPunct="1">
      <a:defRPr sz="2232" kern="1200">
        <a:solidFill>
          <a:schemeClr val="tx1"/>
        </a:solidFill>
        <a:latin typeface="+mn-lt"/>
        <a:ea typeface="+mn-ea"/>
        <a:cs typeface="+mn-cs"/>
      </a:defRPr>
    </a:lvl8pPr>
    <a:lvl9pPr marL="4534554" algn="l" defTabSz="1133639" rtl="0" eaLnBrk="1" latinLnBrk="0" hangingPunct="1">
      <a:defRPr sz="2232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71" d="100"/>
          <a:sy n="71" d="100"/>
        </p:scale>
        <p:origin x="11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2392" y="1619113"/>
            <a:ext cx="11813779" cy="3444334"/>
          </a:xfrm>
        </p:spPr>
        <p:txBody>
          <a:bodyPr anchor="b"/>
          <a:lstStyle>
            <a:lvl1pPr algn="ctr">
              <a:defRPr sz="8656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7321" y="5196273"/>
            <a:ext cx="10423922" cy="2388590"/>
          </a:xfrm>
        </p:spPr>
        <p:txBody>
          <a:bodyPr/>
          <a:lstStyle>
            <a:lvl1pPr marL="0" indent="0" algn="ctr">
              <a:buNone/>
              <a:defRPr sz="3462"/>
            </a:lvl1pPr>
            <a:lvl2pPr marL="659557" indent="0" algn="ctr">
              <a:buNone/>
              <a:defRPr sz="2885"/>
            </a:lvl2pPr>
            <a:lvl3pPr marL="1319113" indent="0" algn="ctr">
              <a:buNone/>
              <a:defRPr sz="2597"/>
            </a:lvl3pPr>
            <a:lvl4pPr marL="1978670" indent="0" algn="ctr">
              <a:buNone/>
              <a:defRPr sz="2308"/>
            </a:lvl4pPr>
            <a:lvl5pPr marL="2638227" indent="0" algn="ctr">
              <a:buNone/>
              <a:defRPr sz="2308"/>
            </a:lvl5pPr>
            <a:lvl6pPr marL="3297784" indent="0" algn="ctr">
              <a:buNone/>
              <a:defRPr sz="2308"/>
            </a:lvl6pPr>
            <a:lvl7pPr marL="3957340" indent="0" algn="ctr">
              <a:buNone/>
              <a:defRPr sz="2308"/>
            </a:lvl7pPr>
            <a:lvl8pPr marL="4616897" indent="0" algn="ctr">
              <a:buNone/>
              <a:defRPr sz="2308"/>
            </a:lvl8pPr>
            <a:lvl9pPr marL="5276454" indent="0" algn="ctr">
              <a:buNone/>
              <a:defRPr sz="2308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AD4E-23D0-4A72-840E-2212BF472AF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3FFF-55A4-46A8-83D8-2A73D98F9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410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AD4E-23D0-4A72-840E-2212BF472AF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3FFF-55A4-46A8-83D8-2A73D98F9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792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46160" y="526727"/>
            <a:ext cx="2996878" cy="838411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55527" y="526727"/>
            <a:ext cx="8816901" cy="838411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AD4E-23D0-4A72-840E-2212BF472AF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3FFF-55A4-46A8-83D8-2A73D98F9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0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AD4E-23D0-4A72-840E-2212BF472AF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3FFF-55A4-46A8-83D8-2A73D98F9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36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288" y="2466458"/>
            <a:ext cx="11987511" cy="4115337"/>
          </a:xfrm>
        </p:spPr>
        <p:txBody>
          <a:bodyPr anchor="b"/>
          <a:lstStyle>
            <a:lvl1pPr>
              <a:defRPr sz="8656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8288" y="6620727"/>
            <a:ext cx="11987511" cy="2164159"/>
          </a:xfrm>
        </p:spPr>
        <p:txBody>
          <a:bodyPr/>
          <a:lstStyle>
            <a:lvl1pPr marL="0" indent="0">
              <a:buNone/>
              <a:defRPr sz="3462">
                <a:solidFill>
                  <a:schemeClr val="tx1"/>
                </a:solidFill>
              </a:defRPr>
            </a:lvl1pPr>
            <a:lvl2pPr marL="659557" indent="0">
              <a:buNone/>
              <a:defRPr sz="2885">
                <a:solidFill>
                  <a:schemeClr val="tx1">
                    <a:tint val="75000"/>
                  </a:schemeClr>
                </a:solidFill>
              </a:defRPr>
            </a:lvl2pPr>
            <a:lvl3pPr marL="1319113" indent="0">
              <a:buNone/>
              <a:defRPr sz="2597">
                <a:solidFill>
                  <a:schemeClr val="tx1">
                    <a:tint val="75000"/>
                  </a:schemeClr>
                </a:solidFill>
              </a:defRPr>
            </a:lvl3pPr>
            <a:lvl4pPr marL="1978670" indent="0">
              <a:buNone/>
              <a:defRPr sz="2308">
                <a:solidFill>
                  <a:schemeClr val="tx1">
                    <a:tint val="75000"/>
                  </a:schemeClr>
                </a:solidFill>
              </a:defRPr>
            </a:lvl4pPr>
            <a:lvl5pPr marL="2638227" indent="0">
              <a:buNone/>
              <a:defRPr sz="2308">
                <a:solidFill>
                  <a:schemeClr val="tx1">
                    <a:tint val="75000"/>
                  </a:schemeClr>
                </a:solidFill>
              </a:defRPr>
            </a:lvl5pPr>
            <a:lvl6pPr marL="3297784" indent="0">
              <a:buNone/>
              <a:defRPr sz="2308">
                <a:solidFill>
                  <a:schemeClr val="tx1">
                    <a:tint val="75000"/>
                  </a:schemeClr>
                </a:solidFill>
              </a:defRPr>
            </a:lvl6pPr>
            <a:lvl7pPr marL="3957340" indent="0">
              <a:buNone/>
              <a:defRPr sz="2308">
                <a:solidFill>
                  <a:schemeClr val="tx1">
                    <a:tint val="75000"/>
                  </a:schemeClr>
                </a:solidFill>
              </a:defRPr>
            </a:lvl7pPr>
            <a:lvl8pPr marL="4616897" indent="0">
              <a:buNone/>
              <a:defRPr sz="2308">
                <a:solidFill>
                  <a:schemeClr val="tx1">
                    <a:tint val="75000"/>
                  </a:schemeClr>
                </a:solidFill>
              </a:defRPr>
            </a:lvl8pPr>
            <a:lvl9pPr marL="5276454" indent="0">
              <a:buNone/>
              <a:defRPr sz="230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AD4E-23D0-4A72-840E-2212BF472AF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3FFF-55A4-46A8-83D8-2A73D98F9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457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5526" y="2633633"/>
            <a:ext cx="5906889" cy="62772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36148" y="2633633"/>
            <a:ext cx="5906889" cy="62772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AD4E-23D0-4A72-840E-2212BF472AF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3FFF-55A4-46A8-83D8-2A73D98F9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360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336" y="526729"/>
            <a:ext cx="11987511" cy="191224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7338" y="2425233"/>
            <a:ext cx="5879743" cy="1188569"/>
          </a:xfrm>
        </p:spPr>
        <p:txBody>
          <a:bodyPr anchor="b"/>
          <a:lstStyle>
            <a:lvl1pPr marL="0" indent="0">
              <a:buNone/>
              <a:defRPr sz="3462" b="1"/>
            </a:lvl1pPr>
            <a:lvl2pPr marL="659557" indent="0">
              <a:buNone/>
              <a:defRPr sz="2885" b="1"/>
            </a:lvl2pPr>
            <a:lvl3pPr marL="1319113" indent="0">
              <a:buNone/>
              <a:defRPr sz="2597" b="1"/>
            </a:lvl3pPr>
            <a:lvl4pPr marL="1978670" indent="0">
              <a:buNone/>
              <a:defRPr sz="2308" b="1"/>
            </a:lvl4pPr>
            <a:lvl5pPr marL="2638227" indent="0">
              <a:buNone/>
              <a:defRPr sz="2308" b="1"/>
            </a:lvl5pPr>
            <a:lvl6pPr marL="3297784" indent="0">
              <a:buNone/>
              <a:defRPr sz="2308" b="1"/>
            </a:lvl6pPr>
            <a:lvl7pPr marL="3957340" indent="0">
              <a:buNone/>
              <a:defRPr sz="2308" b="1"/>
            </a:lvl7pPr>
            <a:lvl8pPr marL="4616897" indent="0">
              <a:buNone/>
              <a:defRPr sz="2308" b="1"/>
            </a:lvl8pPr>
            <a:lvl9pPr marL="5276454" indent="0">
              <a:buNone/>
              <a:defRPr sz="230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57338" y="3613803"/>
            <a:ext cx="5879743" cy="5315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36148" y="2425233"/>
            <a:ext cx="5908700" cy="1188569"/>
          </a:xfrm>
        </p:spPr>
        <p:txBody>
          <a:bodyPr anchor="b"/>
          <a:lstStyle>
            <a:lvl1pPr marL="0" indent="0">
              <a:buNone/>
              <a:defRPr sz="3462" b="1"/>
            </a:lvl1pPr>
            <a:lvl2pPr marL="659557" indent="0">
              <a:buNone/>
              <a:defRPr sz="2885" b="1"/>
            </a:lvl2pPr>
            <a:lvl3pPr marL="1319113" indent="0">
              <a:buNone/>
              <a:defRPr sz="2597" b="1"/>
            </a:lvl3pPr>
            <a:lvl4pPr marL="1978670" indent="0">
              <a:buNone/>
              <a:defRPr sz="2308" b="1"/>
            </a:lvl4pPr>
            <a:lvl5pPr marL="2638227" indent="0">
              <a:buNone/>
              <a:defRPr sz="2308" b="1"/>
            </a:lvl5pPr>
            <a:lvl6pPr marL="3297784" indent="0">
              <a:buNone/>
              <a:defRPr sz="2308" b="1"/>
            </a:lvl6pPr>
            <a:lvl7pPr marL="3957340" indent="0">
              <a:buNone/>
              <a:defRPr sz="2308" b="1"/>
            </a:lvl7pPr>
            <a:lvl8pPr marL="4616897" indent="0">
              <a:buNone/>
              <a:defRPr sz="2308" b="1"/>
            </a:lvl8pPr>
            <a:lvl9pPr marL="5276454" indent="0">
              <a:buNone/>
              <a:defRPr sz="230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36148" y="3613803"/>
            <a:ext cx="5908700" cy="5315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AD4E-23D0-4A72-840E-2212BF472AF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3FFF-55A4-46A8-83D8-2A73D98F9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981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AD4E-23D0-4A72-840E-2212BF472AF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3FFF-55A4-46A8-83D8-2A73D98F9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971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AD4E-23D0-4A72-840E-2212BF472AF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3FFF-55A4-46A8-83D8-2A73D98F9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977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337" y="659553"/>
            <a:ext cx="4482648" cy="2308437"/>
          </a:xfrm>
        </p:spPr>
        <p:txBody>
          <a:bodyPr anchor="b"/>
          <a:lstStyle>
            <a:lvl1pPr>
              <a:defRPr sz="4616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8699" y="1424454"/>
            <a:ext cx="7036148" cy="7030655"/>
          </a:xfrm>
        </p:spPr>
        <p:txBody>
          <a:bodyPr/>
          <a:lstStyle>
            <a:lvl1pPr>
              <a:defRPr sz="4616"/>
            </a:lvl1pPr>
            <a:lvl2pPr>
              <a:defRPr sz="4039"/>
            </a:lvl2pPr>
            <a:lvl3pPr>
              <a:defRPr sz="3462"/>
            </a:lvl3pPr>
            <a:lvl4pPr>
              <a:defRPr sz="2885"/>
            </a:lvl4pPr>
            <a:lvl5pPr>
              <a:defRPr sz="2885"/>
            </a:lvl5pPr>
            <a:lvl6pPr>
              <a:defRPr sz="2885"/>
            </a:lvl6pPr>
            <a:lvl7pPr>
              <a:defRPr sz="2885"/>
            </a:lvl7pPr>
            <a:lvl8pPr>
              <a:defRPr sz="2885"/>
            </a:lvl8pPr>
            <a:lvl9pPr>
              <a:defRPr sz="288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7337" y="2967990"/>
            <a:ext cx="4482648" cy="5498569"/>
          </a:xfrm>
        </p:spPr>
        <p:txBody>
          <a:bodyPr/>
          <a:lstStyle>
            <a:lvl1pPr marL="0" indent="0">
              <a:buNone/>
              <a:defRPr sz="2308"/>
            </a:lvl1pPr>
            <a:lvl2pPr marL="659557" indent="0">
              <a:buNone/>
              <a:defRPr sz="2020"/>
            </a:lvl2pPr>
            <a:lvl3pPr marL="1319113" indent="0">
              <a:buNone/>
              <a:defRPr sz="1731"/>
            </a:lvl3pPr>
            <a:lvl4pPr marL="1978670" indent="0">
              <a:buNone/>
              <a:defRPr sz="1443"/>
            </a:lvl4pPr>
            <a:lvl5pPr marL="2638227" indent="0">
              <a:buNone/>
              <a:defRPr sz="1443"/>
            </a:lvl5pPr>
            <a:lvl6pPr marL="3297784" indent="0">
              <a:buNone/>
              <a:defRPr sz="1443"/>
            </a:lvl6pPr>
            <a:lvl7pPr marL="3957340" indent="0">
              <a:buNone/>
              <a:defRPr sz="1443"/>
            </a:lvl7pPr>
            <a:lvl8pPr marL="4616897" indent="0">
              <a:buNone/>
              <a:defRPr sz="1443"/>
            </a:lvl8pPr>
            <a:lvl9pPr marL="5276454" indent="0">
              <a:buNone/>
              <a:defRPr sz="144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AD4E-23D0-4A72-840E-2212BF472AF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3FFF-55A4-46A8-83D8-2A73D98F9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99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337" y="659553"/>
            <a:ext cx="4482648" cy="2308437"/>
          </a:xfrm>
        </p:spPr>
        <p:txBody>
          <a:bodyPr anchor="b"/>
          <a:lstStyle>
            <a:lvl1pPr>
              <a:defRPr sz="4616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08699" y="1424454"/>
            <a:ext cx="7036148" cy="7030655"/>
          </a:xfrm>
        </p:spPr>
        <p:txBody>
          <a:bodyPr anchor="t"/>
          <a:lstStyle>
            <a:lvl1pPr marL="0" indent="0">
              <a:buNone/>
              <a:defRPr sz="4616"/>
            </a:lvl1pPr>
            <a:lvl2pPr marL="659557" indent="0">
              <a:buNone/>
              <a:defRPr sz="4039"/>
            </a:lvl2pPr>
            <a:lvl3pPr marL="1319113" indent="0">
              <a:buNone/>
              <a:defRPr sz="3462"/>
            </a:lvl3pPr>
            <a:lvl4pPr marL="1978670" indent="0">
              <a:buNone/>
              <a:defRPr sz="2885"/>
            </a:lvl4pPr>
            <a:lvl5pPr marL="2638227" indent="0">
              <a:buNone/>
              <a:defRPr sz="2885"/>
            </a:lvl5pPr>
            <a:lvl6pPr marL="3297784" indent="0">
              <a:buNone/>
              <a:defRPr sz="2885"/>
            </a:lvl6pPr>
            <a:lvl7pPr marL="3957340" indent="0">
              <a:buNone/>
              <a:defRPr sz="2885"/>
            </a:lvl7pPr>
            <a:lvl8pPr marL="4616897" indent="0">
              <a:buNone/>
              <a:defRPr sz="2885"/>
            </a:lvl8pPr>
            <a:lvl9pPr marL="5276454" indent="0">
              <a:buNone/>
              <a:defRPr sz="2885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7337" y="2967990"/>
            <a:ext cx="4482648" cy="5498569"/>
          </a:xfrm>
        </p:spPr>
        <p:txBody>
          <a:bodyPr/>
          <a:lstStyle>
            <a:lvl1pPr marL="0" indent="0">
              <a:buNone/>
              <a:defRPr sz="2308"/>
            </a:lvl1pPr>
            <a:lvl2pPr marL="659557" indent="0">
              <a:buNone/>
              <a:defRPr sz="2020"/>
            </a:lvl2pPr>
            <a:lvl3pPr marL="1319113" indent="0">
              <a:buNone/>
              <a:defRPr sz="1731"/>
            </a:lvl3pPr>
            <a:lvl4pPr marL="1978670" indent="0">
              <a:buNone/>
              <a:defRPr sz="1443"/>
            </a:lvl4pPr>
            <a:lvl5pPr marL="2638227" indent="0">
              <a:buNone/>
              <a:defRPr sz="1443"/>
            </a:lvl5pPr>
            <a:lvl6pPr marL="3297784" indent="0">
              <a:buNone/>
              <a:defRPr sz="1443"/>
            </a:lvl6pPr>
            <a:lvl7pPr marL="3957340" indent="0">
              <a:buNone/>
              <a:defRPr sz="1443"/>
            </a:lvl7pPr>
            <a:lvl8pPr marL="4616897" indent="0">
              <a:buNone/>
              <a:defRPr sz="1443"/>
            </a:lvl8pPr>
            <a:lvl9pPr marL="5276454" indent="0">
              <a:buNone/>
              <a:defRPr sz="144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AD4E-23D0-4A72-840E-2212BF472AF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3FFF-55A4-46A8-83D8-2A73D98F9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104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55526" y="526729"/>
            <a:ext cx="11987511" cy="19122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5526" y="2633633"/>
            <a:ext cx="11987511" cy="6277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55526" y="9169625"/>
            <a:ext cx="3127177" cy="5267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8AD4E-23D0-4A72-840E-2212BF472AFD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03899" y="9169625"/>
            <a:ext cx="4690765" cy="5267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15860" y="9169625"/>
            <a:ext cx="3127177" cy="5267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F3FFF-55A4-46A8-83D8-2A73D98F9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621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1319113" rtl="0" eaLnBrk="1" latinLnBrk="0" hangingPunct="1">
        <a:lnSpc>
          <a:spcPct val="90000"/>
        </a:lnSpc>
        <a:spcBef>
          <a:spcPct val="0"/>
        </a:spcBef>
        <a:buNone/>
        <a:defRPr sz="634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9778" indent="-329778" algn="l" defTabSz="1319113" rtl="0" eaLnBrk="1" latinLnBrk="0" hangingPunct="1">
        <a:lnSpc>
          <a:spcPct val="90000"/>
        </a:lnSpc>
        <a:spcBef>
          <a:spcPts val="1443"/>
        </a:spcBef>
        <a:buFont typeface="Arial" panose="020B0604020202020204" pitchFamily="34" charset="0"/>
        <a:buChar char="•"/>
        <a:defRPr sz="4039" kern="1200">
          <a:solidFill>
            <a:schemeClr val="tx1"/>
          </a:solidFill>
          <a:latin typeface="+mn-lt"/>
          <a:ea typeface="+mn-ea"/>
          <a:cs typeface="+mn-cs"/>
        </a:defRPr>
      </a:lvl1pPr>
      <a:lvl2pPr marL="989335" indent="-329778" algn="l" defTabSz="1319113" rtl="0" eaLnBrk="1" latinLnBrk="0" hangingPunct="1">
        <a:lnSpc>
          <a:spcPct val="90000"/>
        </a:lnSpc>
        <a:spcBef>
          <a:spcPts val="721"/>
        </a:spcBef>
        <a:buFont typeface="Arial" panose="020B0604020202020204" pitchFamily="34" charset="0"/>
        <a:buChar char="•"/>
        <a:defRPr sz="3462" kern="1200">
          <a:solidFill>
            <a:schemeClr val="tx1"/>
          </a:solidFill>
          <a:latin typeface="+mn-lt"/>
          <a:ea typeface="+mn-ea"/>
          <a:cs typeface="+mn-cs"/>
        </a:defRPr>
      </a:lvl2pPr>
      <a:lvl3pPr marL="1648892" indent="-329778" algn="l" defTabSz="1319113" rtl="0" eaLnBrk="1" latinLnBrk="0" hangingPunct="1">
        <a:lnSpc>
          <a:spcPct val="90000"/>
        </a:lnSpc>
        <a:spcBef>
          <a:spcPts val="721"/>
        </a:spcBef>
        <a:buFont typeface="Arial" panose="020B0604020202020204" pitchFamily="34" charset="0"/>
        <a:buChar char="•"/>
        <a:defRPr sz="2885" kern="1200">
          <a:solidFill>
            <a:schemeClr val="tx1"/>
          </a:solidFill>
          <a:latin typeface="+mn-lt"/>
          <a:ea typeface="+mn-ea"/>
          <a:cs typeface="+mn-cs"/>
        </a:defRPr>
      </a:lvl3pPr>
      <a:lvl4pPr marL="2308449" indent="-329778" algn="l" defTabSz="1319113" rtl="0" eaLnBrk="1" latinLnBrk="0" hangingPunct="1">
        <a:lnSpc>
          <a:spcPct val="90000"/>
        </a:lnSpc>
        <a:spcBef>
          <a:spcPts val="721"/>
        </a:spcBef>
        <a:buFont typeface="Arial" panose="020B0604020202020204" pitchFamily="34" charset="0"/>
        <a:buChar char="•"/>
        <a:defRPr sz="2597" kern="1200">
          <a:solidFill>
            <a:schemeClr val="tx1"/>
          </a:solidFill>
          <a:latin typeface="+mn-lt"/>
          <a:ea typeface="+mn-ea"/>
          <a:cs typeface="+mn-cs"/>
        </a:defRPr>
      </a:lvl4pPr>
      <a:lvl5pPr marL="2968005" indent="-329778" algn="l" defTabSz="1319113" rtl="0" eaLnBrk="1" latinLnBrk="0" hangingPunct="1">
        <a:lnSpc>
          <a:spcPct val="90000"/>
        </a:lnSpc>
        <a:spcBef>
          <a:spcPts val="721"/>
        </a:spcBef>
        <a:buFont typeface="Arial" panose="020B0604020202020204" pitchFamily="34" charset="0"/>
        <a:buChar char="•"/>
        <a:defRPr sz="2597" kern="1200">
          <a:solidFill>
            <a:schemeClr val="tx1"/>
          </a:solidFill>
          <a:latin typeface="+mn-lt"/>
          <a:ea typeface="+mn-ea"/>
          <a:cs typeface="+mn-cs"/>
        </a:defRPr>
      </a:lvl5pPr>
      <a:lvl6pPr marL="3627562" indent="-329778" algn="l" defTabSz="1319113" rtl="0" eaLnBrk="1" latinLnBrk="0" hangingPunct="1">
        <a:lnSpc>
          <a:spcPct val="90000"/>
        </a:lnSpc>
        <a:spcBef>
          <a:spcPts val="721"/>
        </a:spcBef>
        <a:buFont typeface="Arial" panose="020B0604020202020204" pitchFamily="34" charset="0"/>
        <a:buChar char="•"/>
        <a:defRPr sz="2597" kern="1200">
          <a:solidFill>
            <a:schemeClr val="tx1"/>
          </a:solidFill>
          <a:latin typeface="+mn-lt"/>
          <a:ea typeface="+mn-ea"/>
          <a:cs typeface="+mn-cs"/>
        </a:defRPr>
      </a:lvl6pPr>
      <a:lvl7pPr marL="4287119" indent="-329778" algn="l" defTabSz="1319113" rtl="0" eaLnBrk="1" latinLnBrk="0" hangingPunct="1">
        <a:lnSpc>
          <a:spcPct val="90000"/>
        </a:lnSpc>
        <a:spcBef>
          <a:spcPts val="721"/>
        </a:spcBef>
        <a:buFont typeface="Arial" panose="020B0604020202020204" pitchFamily="34" charset="0"/>
        <a:buChar char="•"/>
        <a:defRPr sz="2597" kern="1200">
          <a:solidFill>
            <a:schemeClr val="tx1"/>
          </a:solidFill>
          <a:latin typeface="+mn-lt"/>
          <a:ea typeface="+mn-ea"/>
          <a:cs typeface="+mn-cs"/>
        </a:defRPr>
      </a:lvl7pPr>
      <a:lvl8pPr marL="4946675" indent="-329778" algn="l" defTabSz="1319113" rtl="0" eaLnBrk="1" latinLnBrk="0" hangingPunct="1">
        <a:lnSpc>
          <a:spcPct val="90000"/>
        </a:lnSpc>
        <a:spcBef>
          <a:spcPts val="721"/>
        </a:spcBef>
        <a:buFont typeface="Arial" panose="020B0604020202020204" pitchFamily="34" charset="0"/>
        <a:buChar char="•"/>
        <a:defRPr sz="2597" kern="1200">
          <a:solidFill>
            <a:schemeClr val="tx1"/>
          </a:solidFill>
          <a:latin typeface="+mn-lt"/>
          <a:ea typeface="+mn-ea"/>
          <a:cs typeface="+mn-cs"/>
        </a:defRPr>
      </a:lvl8pPr>
      <a:lvl9pPr marL="5606232" indent="-329778" algn="l" defTabSz="1319113" rtl="0" eaLnBrk="1" latinLnBrk="0" hangingPunct="1">
        <a:lnSpc>
          <a:spcPct val="90000"/>
        </a:lnSpc>
        <a:spcBef>
          <a:spcPts val="721"/>
        </a:spcBef>
        <a:buFont typeface="Arial" panose="020B0604020202020204" pitchFamily="34" charset="0"/>
        <a:buChar char="•"/>
        <a:defRPr sz="25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19113" rtl="0" eaLnBrk="1" latinLnBrk="0" hangingPunct="1">
        <a:defRPr sz="2597" kern="1200">
          <a:solidFill>
            <a:schemeClr val="tx1"/>
          </a:solidFill>
          <a:latin typeface="+mn-lt"/>
          <a:ea typeface="+mn-ea"/>
          <a:cs typeface="+mn-cs"/>
        </a:defRPr>
      </a:lvl1pPr>
      <a:lvl2pPr marL="659557" algn="l" defTabSz="1319113" rtl="0" eaLnBrk="1" latinLnBrk="0" hangingPunct="1">
        <a:defRPr sz="2597" kern="1200">
          <a:solidFill>
            <a:schemeClr val="tx1"/>
          </a:solidFill>
          <a:latin typeface="+mn-lt"/>
          <a:ea typeface="+mn-ea"/>
          <a:cs typeface="+mn-cs"/>
        </a:defRPr>
      </a:lvl2pPr>
      <a:lvl3pPr marL="1319113" algn="l" defTabSz="1319113" rtl="0" eaLnBrk="1" latinLnBrk="0" hangingPunct="1">
        <a:defRPr sz="2597" kern="1200">
          <a:solidFill>
            <a:schemeClr val="tx1"/>
          </a:solidFill>
          <a:latin typeface="+mn-lt"/>
          <a:ea typeface="+mn-ea"/>
          <a:cs typeface="+mn-cs"/>
        </a:defRPr>
      </a:lvl3pPr>
      <a:lvl4pPr marL="1978670" algn="l" defTabSz="1319113" rtl="0" eaLnBrk="1" latinLnBrk="0" hangingPunct="1">
        <a:defRPr sz="2597" kern="1200">
          <a:solidFill>
            <a:schemeClr val="tx1"/>
          </a:solidFill>
          <a:latin typeface="+mn-lt"/>
          <a:ea typeface="+mn-ea"/>
          <a:cs typeface="+mn-cs"/>
        </a:defRPr>
      </a:lvl4pPr>
      <a:lvl5pPr marL="2638227" algn="l" defTabSz="1319113" rtl="0" eaLnBrk="1" latinLnBrk="0" hangingPunct="1">
        <a:defRPr sz="2597" kern="1200">
          <a:solidFill>
            <a:schemeClr val="tx1"/>
          </a:solidFill>
          <a:latin typeface="+mn-lt"/>
          <a:ea typeface="+mn-ea"/>
          <a:cs typeface="+mn-cs"/>
        </a:defRPr>
      </a:lvl5pPr>
      <a:lvl6pPr marL="3297784" algn="l" defTabSz="1319113" rtl="0" eaLnBrk="1" latinLnBrk="0" hangingPunct="1">
        <a:defRPr sz="2597" kern="1200">
          <a:solidFill>
            <a:schemeClr val="tx1"/>
          </a:solidFill>
          <a:latin typeface="+mn-lt"/>
          <a:ea typeface="+mn-ea"/>
          <a:cs typeface="+mn-cs"/>
        </a:defRPr>
      </a:lvl6pPr>
      <a:lvl7pPr marL="3957340" algn="l" defTabSz="1319113" rtl="0" eaLnBrk="1" latinLnBrk="0" hangingPunct="1">
        <a:defRPr sz="2597" kern="1200">
          <a:solidFill>
            <a:schemeClr val="tx1"/>
          </a:solidFill>
          <a:latin typeface="+mn-lt"/>
          <a:ea typeface="+mn-ea"/>
          <a:cs typeface="+mn-cs"/>
        </a:defRPr>
      </a:lvl7pPr>
      <a:lvl8pPr marL="4616897" algn="l" defTabSz="1319113" rtl="0" eaLnBrk="1" latinLnBrk="0" hangingPunct="1">
        <a:defRPr sz="2597" kern="1200">
          <a:solidFill>
            <a:schemeClr val="tx1"/>
          </a:solidFill>
          <a:latin typeface="+mn-lt"/>
          <a:ea typeface="+mn-ea"/>
          <a:cs typeface="+mn-cs"/>
        </a:defRPr>
      </a:lvl8pPr>
      <a:lvl9pPr marL="5276454" algn="l" defTabSz="1319113" rtl="0" eaLnBrk="1" latinLnBrk="0" hangingPunct="1">
        <a:defRPr sz="25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824" y="0"/>
            <a:ext cx="6995739" cy="9895587"/>
          </a:xfrm>
        </p:spPr>
      </p:pic>
    </p:spTree>
    <p:extLst>
      <p:ext uri="{BB962C8B-B14F-4D97-AF65-F5344CB8AC3E}">
        <p14:creationId xmlns:p14="http://schemas.microsoft.com/office/powerpoint/2010/main" val="2548435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51"/>
            <a:ext cx="13898563" cy="98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3841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59"/>
            <a:ext cx="13882246" cy="9816353"/>
          </a:xfrm>
        </p:spPr>
      </p:pic>
    </p:spTree>
    <p:extLst>
      <p:ext uri="{BB962C8B-B14F-4D97-AF65-F5344CB8AC3E}">
        <p14:creationId xmlns:p14="http://schemas.microsoft.com/office/powerpoint/2010/main" val="25532901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60"/>
            <a:ext cx="13894926" cy="9825318"/>
          </a:xfrm>
        </p:spPr>
      </p:pic>
    </p:spTree>
    <p:extLst>
      <p:ext uri="{BB962C8B-B14F-4D97-AF65-F5344CB8AC3E}">
        <p14:creationId xmlns:p14="http://schemas.microsoft.com/office/powerpoint/2010/main" val="29111614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94122" cy="9893300"/>
          </a:xfrm>
        </p:spPr>
      </p:pic>
    </p:spTree>
    <p:extLst>
      <p:ext uri="{BB962C8B-B14F-4D97-AF65-F5344CB8AC3E}">
        <p14:creationId xmlns:p14="http://schemas.microsoft.com/office/powerpoint/2010/main" val="9208841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</TotalTime>
  <Words>0</Words>
  <Application>Microsoft Office PowerPoint</Application>
  <PresentationFormat>Custom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KOMPJUTER</dc:creator>
  <cp:lastModifiedBy>KOMPJUTER</cp:lastModifiedBy>
  <cp:revision>2</cp:revision>
  <dcterms:created xsi:type="dcterms:W3CDTF">2024-11-07T00:56:56Z</dcterms:created>
  <dcterms:modified xsi:type="dcterms:W3CDTF">2024-11-07T01:09:04Z</dcterms:modified>
</cp:coreProperties>
</file>